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266" r:id="rId18"/>
    <p:sldId id="267" r:id="rId19"/>
    <p:sldId id="258" r:id="rId20"/>
    <p:sldId id="268" r:id="rId21"/>
    <p:sldId id="269" r:id="rId22"/>
    <p:sldId id="272" r:id="rId23"/>
    <p:sldId id="277" r:id="rId24"/>
    <p:sldId id="273" r:id="rId25"/>
    <p:sldId id="276" r:id="rId26"/>
    <p:sldId id="270" r:id="rId27"/>
    <p:sldId id="279" r:id="rId28"/>
    <p:sldId id="278" r:id="rId29"/>
    <p:sldId id="280" r:id="rId30"/>
    <p:sldId id="287" r:id="rId31"/>
    <p:sldId id="260" r:id="rId32"/>
    <p:sldId id="303" r:id="rId33"/>
    <p:sldId id="301" r:id="rId34"/>
    <p:sldId id="304" r:id="rId35"/>
    <p:sldId id="302" r:id="rId36"/>
    <p:sldId id="305" r:id="rId37"/>
    <p:sldId id="286" r:id="rId38"/>
    <p:sldId id="282" r:id="rId39"/>
    <p:sldId id="259" r:id="rId40"/>
    <p:sldId id="283" r:id="rId41"/>
    <p:sldId id="281" r:id="rId42"/>
    <p:sldId id="284" r:id="rId43"/>
    <p:sldId id="264" r:id="rId44"/>
    <p:sldId id="306" r:id="rId45"/>
    <p:sldId id="265" r:id="rId46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CC"/>
    <a:srgbClr val="424242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0" autoAdjust="0"/>
    <p:restoredTop sz="74438" autoAdjust="0"/>
  </p:normalViewPr>
  <p:slideViewPr>
    <p:cSldViewPr>
      <p:cViewPr varScale="1">
        <p:scale>
          <a:sx n="64" d="100"/>
          <a:sy n="64" d="100"/>
        </p:scale>
        <p:origin x="2131" y="67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 far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reduce </a:t>
            </a:r>
            <a:r>
              <a:rPr lang="it-IT" altLang="it-IT" i="0" dirty="0"/>
              <a:t>(</a:t>
            </a:r>
            <a:r>
              <a:rPr lang="it-IT" altLang="it-IT" i="0" dirty="0" err="1"/>
              <a:t>extract</a:t>
            </a:r>
            <a:r>
              <a:rPr lang="it-IT" altLang="it-IT" i="0" dirty="0"/>
              <a:t>) </a:t>
            </a:r>
            <a:r>
              <a:rPr lang="it-IT" altLang="it-IT" i="1" dirty="0"/>
              <a:t>the information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once </a:t>
            </a:r>
            <a:r>
              <a:rPr lang="it-IT" altLang="it-IT" i="0" dirty="0" err="1"/>
              <a:t>we</a:t>
            </a:r>
            <a:r>
              <a:rPr lang="it-IT" altLang="it-IT" i="0" dirty="0"/>
              <a:t> are </a:t>
            </a:r>
            <a:r>
              <a:rPr lang="it-IT" altLang="it-IT" i="0" dirty="0" err="1"/>
              <a:t>arrived</a:t>
            </a:r>
            <a:r>
              <a:rPr lang="it-IT" altLang="it-IT" i="0" dirty="0"/>
              <a:t> to a </a:t>
            </a:r>
            <a:r>
              <a:rPr lang="it-IT" altLang="it-IT" i="0" dirty="0" err="1"/>
              <a:t>bottleneck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</a:t>
            </a:r>
            <a:r>
              <a:rPr lang="it-IT" altLang="it-IT" i="0" dirty="0" err="1"/>
              <a:t>again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information to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resolution</a:t>
            </a:r>
            <a:r>
              <a:rPr lang="it-IT" altLang="it-IT" i="0" dirty="0"/>
              <a:t>: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by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1" dirty="0" err="1"/>
              <a:t>transposed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 </a:t>
            </a:r>
            <a:r>
              <a:rPr lang="it-IT" altLang="it-IT" i="1" dirty="0" err="1"/>
              <a:t>broadcasts</a:t>
            </a:r>
            <a:r>
              <a:rPr lang="it-IT" altLang="it-IT" i="1" dirty="0"/>
              <a:t> </a:t>
            </a:r>
            <a:r>
              <a:rPr lang="it-IT" altLang="it-IT" i="0" dirty="0"/>
              <a:t>input </a:t>
            </a:r>
            <a:r>
              <a:rPr lang="it-IT" altLang="it-IT" i="0" dirty="0" err="1"/>
              <a:t>elements</a:t>
            </a:r>
            <a:r>
              <a:rPr lang="it-IT" altLang="it-IT" i="0" dirty="0"/>
              <a:t> via the kernel, </a:t>
            </a:r>
            <a:r>
              <a:rPr lang="it-IT" altLang="it-IT" i="0" dirty="0" err="1"/>
              <a:t>therby</a:t>
            </a:r>
            <a:r>
              <a:rPr lang="it-IT" altLang="it-IT" i="0" dirty="0"/>
              <a:t>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larger</a:t>
            </a:r>
            <a:r>
              <a:rPr lang="it-IT" altLang="it-IT" i="0" dirty="0"/>
              <a:t>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input.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Goodmorning</a:t>
            </a:r>
            <a:r>
              <a:rPr lang="it-IT" altLang="it-IT" dirty="0"/>
              <a:t>, </a:t>
            </a:r>
            <a:r>
              <a:rPr lang="it-IT" altLang="it-IT" dirty="0" err="1"/>
              <a:t>I’m</a:t>
            </a:r>
            <a:r>
              <a:rPr lang="it-IT" altLang="it-IT" dirty="0"/>
              <a:t> Mattia Capparella, </a:t>
            </a:r>
            <a:r>
              <a:rPr lang="it-IT" altLang="it-IT" dirty="0" err="1"/>
              <a:t>enrolled</a:t>
            </a:r>
            <a:r>
              <a:rPr lang="it-IT" altLang="it-IT" dirty="0"/>
              <a:t> in Computer Science Master Course.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</a:t>
            </a:r>
            <a:r>
              <a:rPr lang="it-IT" altLang="it-IT" dirty="0" err="1"/>
              <a:t>opportunity</a:t>
            </a:r>
            <a:r>
              <a:rPr lang="it-IT" altLang="it-IT" dirty="0"/>
              <a:t> to combine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fields </a:t>
            </a:r>
            <a:r>
              <a:rPr lang="it-IT" altLang="it-IT" dirty="0" err="1"/>
              <a:t>preparing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</a:t>
            </a:r>
            <a:r>
              <a:rPr lang="it-IT" altLang="it-IT" dirty="0" err="1"/>
              <a:t>while</a:t>
            </a:r>
            <a:r>
              <a:rPr lang="it-IT" altLang="it-IT" dirty="0"/>
              <a:t> working for the Company named </a:t>
            </a:r>
            <a:r>
              <a:rPr lang="it-IT" altLang="it-IT" dirty="0" err="1"/>
              <a:t>Reply</a:t>
            </a:r>
            <a:r>
              <a:rPr lang="it-IT" altLang="it-IT" dirty="0"/>
              <a:t> Data.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sub-group of  </a:t>
            </a:r>
            <a:r>
              <a:rPr lang="it-IT" altLang="it-IT" dirty="0" err="1"/>
              <a:t>Artificial</a:t>
            </a:r>
            <a:r>
              <a:rPr lang="it-IT" altLang="it-IT" dirty="0"/>
              <a:t> Intelligence and a discipline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enables</a:t>
            </a:r>
            <a:r>
              <a:rPr lang="it-IT" altLang="it-IT" dirty="0"/>
              <a:t> devices to </a:t>
            </a:r>
            <a:r>
              <a:rPr lang="it-IT" altLang="it-IT" dirty="0" err="1"/>
              <a:t>acquire</a:t>
            </a:r>
            <a:r>
              <a:rPr lang="it-IT" altLang="it-IT" dirty="0"/>
              <a:t>,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computers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objects </a:t>
            </a:r>
            <a:r>
              <a:rPr lang="it-IT" altLang="it-IT" dirty="0" err="1"/>
              <a:t>exist</a:t>
            </a:r>
            <a:endParaRPr lang="it-IT" altLang="it-IT" dirty="0"/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to </a:t>
            </a:r>
            <a:r>
              <a:rPr lang="it-IT" altLang="it-IT" dirty="0" err="1"/>
              <a:t>belong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</a:t>
            </a:r>
            <a:r>
              <a:rPr lang="it-IT" altLang="it-IT" dirty="0" err="1"/>
              <a:t>humans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can do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involves</a:t>
            </a:r>
            <a:r>
              <a:rPr lang="it-IT" altLang="it-IT" dirty="0"/>
              <a:t> </a:t>
            </a:r>
            <a:r>
              <a:rPr lang="it-IT" altLang="it-IT" dirty="0" err="1"/>
              <a:t>locating</a:t>
            </a:r>
            <a:r>
              <a:rPr lang="it-IT" altLang="it-IT" dirty="0"/>
              <a:t> objects or </a:t>
            </a:r>
            <a:r>
              <a:rPr lang="it-IT" altLang="it-IT" dirty="0" err="1"/>
              <a:t>regions</a:t>
            </a:r>
            <a:r>
              <a:rPr lang="it-IT" altLang="it-IT" dirty="0"/>
              <a:t> of </a:t>
            </a:r>
            <a:r>
              <a:rPr lang="it-IT" altLang="it-IT" dirty="0" err="1"/>
              <a:t>interest</a:t>
            </a:r>
            <a:r>
              <a:rPr lang="it-IT" altLang="it-IT" dirty="0"/>
              <a:t> </a:t>
            </a:r>
            <a:r>
              <a:rPr lang="it-IT" altLang="it-IT" dirty="0" err="1"/>
              <a:t>precisely</a:t>
            </a:r>
            <a:r>
              <a:rPr lang="it-IT" altLang="it-IT" dirty="0"/>
              <a:t> in an image by </a:t>
            </a:r>
            <a:r>
              <a:rPr lang="it-IT" altLang="it-IT" dirty="0" err="1"/>
              <a:t>assigning</a:t>
            </a:r>
            <a:r>
              <a:rPr lang="it-IT" altLang="it-IT" dirty="0"/>
              <a:t> a label to </a:t>
            </a:r>
            <a:r>
              <a:rPr lang="it-IT" altLang="it-IT" dirty="0" err="1"/>
              <a:t>every</a:t>
            </a:r>
            <a:r>
              <a:rPr lang="it-IT" altLang="it-IT" dirty="0"/>
              <a:t> pixels in an image. With high </a:t>
            </a:r>
            <a:r>
              <a:rPr lang="it-IT" altLang="it-IT" dirty="0" err="1"/>
              <a:t>probability</a:t>
            </a:r>
            <a:r>
              <a:rPr lang="it-IT" altLang="it-IT" dirty="0"/>
              <a:t>, pixels with the </a:t>
            </a:r>
            <a:r>
              <a:rPr lang="it-IT" altLang="it-IT" dirty="0" err="1"/>
              <a:t>same</a:t>
            </a:r>
            <a:r>
              <a:rPr lang="it-IT" altLang="it-IT" dirty="0"/>
              <a:t> label share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characteristics</a:t>
            </a:r>
            <a:r>
              <a:rPr lang="it-IT" altLang="it-IT" dirty="0"/>
              <a:t>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color or texture, or whatever feature </a:t>
            </a:r>
            <a:r>
              <a:rPr lang="it-IT" altLang="it-IT" dirty="0" err="1"/>
              <a:t>that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 for tell </a:t>
            </a:r>
            <a:r>
              <a:rPr lang="it-IT" altLang="it-IT" dirty="0" err="1"/>
              <a:t>apart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pixels.</a:t>
            </a:r>
          </a:p>
          <a:p>
            <a:pPr eaLnBrk="1" hangingPunct="1"/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guessed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capabilities </a:t>
            </a:r>
            <a:r>
              <a:rPr lang="it-IT" altLang="it-IT" dirty="0" err="1"/>
              <a:t>could</a:t>
            </a:r>
            <a:r>
              <a:rPr lang="it-IT" altLang="it-IT" dirty="0"/>
              <a:t>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automatic</a:t>
            </a:r>
            <a:r>
              <a:rPr lang="it-IT" altLang="it-IT" dirty="0"/>
              <a:t> and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</a:t>
            </a:r>
            <a:r>
              <a:rPr lang="it-IT" altLang="it-IT" dirty="0" err="1"/>
              <a:t>diagnoses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certainly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techniques, </a:t>
            </a:r>
            <a:r>
              <a:rPr lang="it-IT" altLang="it-IT" dirty="0" err="1"/>
              <a:t>reinforcing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phsicians</a:t>
            </a:r>
            <a:r>
              <a:rPr lang="it-IT" altLang="it-IT" dirty="0"/>
              <a:t> </a:t>
            </a:r>
            <a:r>
              <a:rPr lang="it-IT" altLang="it-IT" dirty="0" err="1"/>
              <a:t>already</a:t>
            </a:r>
            <a:r>
              <a:rPr lang="it-IT" altLang="it-IT" dirty="0"/>
              <a:t> </a:t>
            </a:r>
            <a:r>
              <a:rPr lang="it-IT" altLang="it-IT" dirty="0" err="1"/>
              <a:t>think</a:t>
            </a:r>
            <a:r>
              <a:rPr lang="it-IT" altLang="it-IT" dirty="0"/>
              <a:t> or </a:t>
            </a:r>
            <a:r>
              <a:rPr lang="it-IT" altLang="it-IT" dirty="0" err="1"/>
              <a:t>providing</a:t>
            </a:r>
            <a:r>
              <a:rPr lang="it-IT" altLang="it-IT" dirty="0"/>
              <a:t> information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not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And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consider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if </a:t>
            </a:r>
            <a:r>
              <a:rPr lang="en-GB" altLang="it-IT" dirty="0"/>
              <a:t>a</a:t>
            </a:r>
            <a:r>
              <a:rPr lang="en-GB" dirty="0"/>
              <a:t>n MRI scan can take 15 to 90 minutes, the time taken to generate scan results depends on the situation: time of day, the day of the week and the level of medical emergency for that scan and the radiology availability are all factors that must be considered: a neural network that assesses MRI scans could reduce the burden on these specialists, increasing the overall productivity.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such</a:t>
            </a:r>
            <a:r>
              <a:rPr lang="it-IT" dirty="0"/>
              <a:t> super human capabilities in Computer Vision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When</a:t>
            </a:r>
            <a:r>
              <a:rPr lang="it-IT" altLang="it-IT" i="0" dirty="0"/>
              <a:t> </a:t>
            </a:r>
            <a:r>
              <a:rPr lang="it-IT" altLang="it-IT" i="0" dirty="0" err="1"/>
              <a:t>talking</a:t>
            </a:r>
            <a:r>
              <a:rPr lang="it-IT" altLang="it-IT" i="0" dirty="0"/>
              <a:t> </a:t>
            </a:r>
            <a:r>
              <a:rPr lang="it-IT" altLang="it-IT" i="0" dirty="0" err="1"/>
              <a:t>about</a:t>
            </a:r>
            <a:r>
              <a:rPr lang="it-IT" altLang="it-IT" i="0" dirty="0"/>
              <a:t>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often</a:t>
            </a:r>
            <a:r>
              <a:rPr lang="it-IT" altLang="it-IT" i="0" dirty="0"/>
              <a:t> </a:t>
            </a:r>
            <a:r>
              <a:rPr lang="it-IT" altLang="it-IT" i="0" dirty="0" err="1"/>
              <a:t>refer</a:t>
            </a:r>
            <a:r>
              <a:rPr lang="it-IT" altLang="it-IT" i="0" dirty="0"/>
              <a:t> to </a:t>
            </a:r>
            <a:r>
              <a:rPr lang="it-IT" altLang="it-IT" i="0" dirty="0" err="1"/>
              <a:t>Fully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Neural</a:t>
            </a:r>
            <a:r>
              <a:rPr lang="it-IT" altLang="it-IT" i="0" dirty="0"/>
              <a:t> Network: network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</a:t>
            </a:r>
            <a:r>
              <a:rPr lang="it-IT" altLang="it-IT" i="0" dirty="0" err="1"/>
              <a:t>mainly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Layer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extract</a:t>
            </a:r>
            <a:r>
              <a:rPr lang="it-IT" altLang="it-IT" i="0" dirty="0"/>
              <a:t> semantic and </a:t>
            </a:r>
            <a:r>
              <a:rPr lang="it-IT" altLang="it-IT" i="0" dirty="0" err="1"/>
              <a:t>geometric</a:t>
            </a:r>
            <a:r>
              <a:rPr lang="it-IT" altLang="it-IT" i="0" dirty="0"/>
              <a:t> information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in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predicted</a:t>
            </a:r>
            <a:r>
              <a:rPr lang="it-IT" altLang="it-IT" i="0" dirty="0"/>
              <a:t> output,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(</a:t>
            </a:r>
            <a:r>
              <a:rPr lang="it-IT" altLang="it-IT" i="0" dirty="0" err="1"/>
              <a:t>hopefully</a:t>
            </a:r>
            <a:r>
              <a:rPr lang="it-IT" altLang="it-IT" i="0" dirty="0"/>
              <a:t>) in the </a:t>
            </a:r>
            <a:r>
              <a:rPr lang="it-IT" altLang="it-IT" i="0" dirty="0" err="1"/>
              <a:t>desired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image.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mathematical</a:t>
            </a:r>
            <a:r>
              <a:rPr lang="it-IT" altLang="it-IT" dirty="0"/>
              <a:t> </a:t>
            </a:r>
            <a:r>
              <a:rPr lang="it-IT" altLang="it-IT" dirty="0" err="1"/>
              <a:t>operation</a:t>
            </a:r>
            <a:r>
              <a:rPr lang="it-IT" altLang="it-IT" dirty="0"/>
              <a:t>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describes</a:t>
            </a:r>
            <a:r>
              <a:rPr lang="it-IT" altLang="it-IT" dirty="0"/>
              <a:t> a rule of </a:t>
            </a:r>
            <a:r>
              <a:rPr lang="it-IT" altLang="it-IT" dirty="0" err="1"/>
              <a:t>how</a:t>
            </a:r>
            <a:r>
              <a:rPr lang="it-IT" altLang="it-IT" dirty="0"/>
              <a:t> to combine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pieces</a:t>
            </a:r>
            <a:r>
              <a:rPr lang="it-IT" altLang="it-IT" dirty="0"/>
              <a:t> of information 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The </a:t>
            </a:r>
            <a:r>
              <a:rPr lang="it-IT" altLang="it-IT" dirty="0" err="1"/>
              <a:t>original</a:t>
            </a:r>
            <a:r>
              <a:rPr lang="it-IT" altLang="it-IT" dirty="0"/>
              <a:t> image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transformed</a:t>
            </a:r>
            <a:r>
              <a:rPr lang="it-IT" altLang="it-IT" dirty="0"/>
              <a:t> </a:t>
            </a:r>
            <a:r>
              <a:rPr lang="it-IT" altLang="it-IT" dirty="0" err="1"/>
              <a:t>along</a:t>
            </a:r>
            <a:r>
              <a:rPr lang="it-IT" altLang="it-IT" dirty="0"/>
              <a:t> the FCNN by </a:t>
            </a:r>
            <a:r>
              <a:rPr lang="it-IT" altLang="it-IT" dirty="0" err="1"/>
              <a:t>means</a:t>
            </a:r>
            <a:r>
              <a:rPr lang="it-IT" altLang="it-IT" dirty="0"/>
              <a:t> of </a:t>
            </a:r>
            <a:r>
              <a:rPr lang="it-IT" altLang="it-IT" dirty="0" err="1"/>
              <a:t>stacked</a:t>
            </a:r>
            <a:r>
              <a:rPr lang="it-IT" altLang="it-IT" dirty="0"/>
              <a:t> filters (kernels): </a:t>
            </a:r>
            <a:r>
              <a:rPr lang="it-IT" altLang="it-IT" dirty="0" err="1"/>
              <a:t>these</a:t>
            </a:r>
            <a:r>
              <a:rPr lang="it-IT" altLang="it-IT" dirty="0"/>
              <a:t> are </a:t>
            </a:r>
            <a:r>
              <a:rPr lang="it-IT" altLang="it-IT" dirty="0" err="1"/>
              <a:t>combined</a:t>
            </a:r>
            <a:r>
              <a:rPr lang="it-IT" altLang="it-IT" dirty="0"/>
              <a:t> (</a:t>
            </a:r>
            <a:r>
              <a:rPr lang="it-IT" altLang="it-IT" dirty="0" err="1"/>
              <a:t>slided</a:t>
            </a:r>
            <a:r>
              <a:rPr lang="it-IT" altLang="it-IT" dirty="0"/>
              <a:t> from </a:t>
            </a:r>
            <a:r>
              <a:rPr lang="it-IT" altLang="it-IT" dirty="0" err="1"/>
              <a:t>left</a:t>
            </a:r>
            <a:r>
              <a:rPr lang="it-IT" altLang="it-IT" dirty="0"/>
              <a:t> to </a:t>
            </a:r>
            <a:r>
              <a:rPr lang="it-IT" altLang="it-IT" dirty="0" err="1"/>
              <a:t>right</a:t>
            </a:r>
            <a:r>
              <a:rPr lang="it-IT" altLang="it-IT" dirty="0"/>
              <a:t> and top to bottom) with image to form a </a:t>
            </a:r>
            <a:r>
              <a:rPr lang="it-IT" altLang="it-IT" dirty="0" err="1"/>
              <a:t>sequence</a:t>
            </a:r>
            <a:r>
              <a:rPr lang="it-IT" altLang="it-IT" dirty="0"/>
              <a:t> of new images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call </a:t>
            </a:r>
            <a:r>
              <a:rPr lang="it-IT" altLang="it-IT" i="1" dirty="0"/>
              <a:t>feature </a:t>
            </a:r>
            <a:r>
              <a:rPr lang="it-IT" altLang="it-IT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maps</a:t>
            </a:r>
            <a:r>
              <a:rPr lang="it-IT" altLang="it-IT" dirty="0"/>
              <a:t> </a:t>
            </a:r>
            <a:r>
              <a:rPr lang="it-IT" altLang="it-IT" dirty="0" err="1"/>
              <a:t>soon</a:t>
            </a:r>
            <a:r>
              <a:rPr lang="it-IT" altLang="it-IT" dirty="0"/>
              <a:t> </a:t>
            </a:r>
            <a:r>
              <a:rPr lang="it-IT" altLang="it-IT" dirty="0" err="1"/>
              <a:t>drift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the </a:t>
            </a:r>
            <a:r>
              <a:rPr lang="it-IT" altLang="it-IT" dirty="0" err="1"/>
              <a:t>passing</a:t>
            </a:r>
            <a:r>
              <a:rPr lang="it-IT" altLang="it-IT" dirty="0"/>
              <a:t> </a:t>
            </a:r>
            <a:r>
              <a:rPr lang="it-IT" altLang="it-IT" dirty="0" err="1"/>
              <a:t>through</a:t>
            </a:r>
            <a:r>
              <a:rPr lang="it-IT" altLang="it-IT" dirty="0"/>
              <a:t> the network </a:t>
            </a:r>
            <a:r>
              <a:rPr lang="it-IT" altLang="it-IT" dirty="0" err="1"/>
              <a:t>allow</a:t>
            </a:r>
            <a:r>
              <a:rPr lang="it-IT" altLang="it-IT" dirty="0"/>
              <a:t> for the filters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</a:t>
            </a:r>
            <a:r>
              <a:rPr lang="it-IT" altLang="it-IT" i="1" dirty="0" err="1"/>
              <a:t>extract</a:t>
            </a:r>
            <a:r>
              <a:rPr lang="it-IT" altLang="it-IT" i="1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information and </a:t>
            </a:r>
            <a:r>
              <a:rPr lang="it-IT" altLang="it-IT" i="1" dirty="0" err="1"/>
              <a:t>discard</a:t>
            </a:r>
            <a:r>
              <a:rPr lang="it-IT" altLang="it-IT" i="1" dirty="0"/>
              <a:t> </a:t>
            </a:r>
            <a:r>
              <a:rPr lang="it-IT" altLang="it-IT" i="0" dirty="0" err="1"/>
              <a:t>useless</a:t>
            </a:r>
            <a:r>
              <a:rPr lang="it-IT" altLang="it-IT" i="0" dirty="0"/>
              <a:t> one. 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image, so…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examples</a:t>
            </a:r>
            <a:r>
              <a:rPr lang="it-IT" altLang="it-IT" dirty="0"/>
              <a:t>: </a:t>
            </a:r>
            <a:r>
              <a:rPr lang="it-IT" altLang="it-IT" dirty="0" err="1"/>
              <a:t>considering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 </a:t>
            </a:r>
            <a:r>
              <a:rPr lang="it-IT" altLang="it-IT" dirty="0" err="1"/>
              <a:t>known</a:t>
            </a:r>
            <a:r>
              <a:rPr lang="it-IT" altLang="it-IT" dirty="0"/>
              <a:t> </a:t>
            </a:r>
            <a:r>
              <a:rPr lang="it-IT" altLang="it-IT" i="0" dirty="0"/>
              <a:t>filter for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lines, </a:t>
            </a:r>
            <a:r>
              <a:rPr lang="it-IT" altLang="it-IT" i="0" dirty="0" err="1"/>
              <a:t>we</a:t>
            </a:r>
            <a:r>
              <a:rPr lang="it-IT" altLang="it-IT" i="0" dirty="0"/>
              <a:t> know </a:t>
            </a:r>
            <a:r>
              <a:rPr lang="it-IT" altLang="it-IT" i="0" dirty="0" err="1"/>
              <a:t>that</a:t>
            </a:r>
            <a:r>
              <a:rPr lang="it-IT" altLang="it-IT" i="0" dirty="0"/>
              <a:t> once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with an image </a:t>
            </a:r>
            <a:r>
              <a:rPr lang="it-IT" altLang="it-IT" i="0" dirty="0" err="1"/>
              <a:t>containing</a:t>
            </a:r>
            <a:r>
              <a:rPr lang="it-IT" altLang="it-IT" i="0" dirty="0"/>
              <a:t>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</a:t>
            </a:r>
            <a:r>
              <a:rPr lang="it-IT" altLang="it-IT" i="1" dirty="0" err="1"/>
              <a:t>edges</a:t>
            </a:r>
            <a:r>
              <a:rPr lang="it-IT" altLang="it-IT" i="1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will</a:t>
            </a:r>
            <a:r>
              <a:rPr lang="it-IT" altLang="it-IT" i="0" dirty="0"/>
              <a:t> produce large outputs (</a:t>
            </a:r>
            <a:r>
              <a:rPr lang="it-IT" altLang="it-IT" i="0" dirty="0" err="1"/>
              <a:t>visible</a:t>
            </a:r>
            <a:r>
              <a:rPr lang="it-IT" altLang="it-IT" i="0" dirty="0"/>
              <a:t> in white in the </a:t>
            </a:r>
            <a:r>
              <a:rPr lang="it-IT" altLang="it-IT" i="0" dirty="0" err="1"/>
              <a:t>right</a:t>
            </a:r>
            <a:r>
              <a:rPr lang="it-IT" altLang="it-IT" i="0" dirty="0"/>
              <a:t> image).</a:t>
            </a:r>
            <a:r>
              <a:rPr lang="it-IT" altLang="it-IT" i="1" dirty="0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5" Type="http://schemas.microsoft.com/office/2007/relationships/hdphoto" Target="../media/hdphoto2.wdp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26DF699-2154-2D7F-E1FD-6D2C05EAB1C5}"/>
              </a:ext>
            </a:extLst>
          </p:cNvPr>
          <p:cNvGrpSpPr>
            <a:grpSpLocks noChangeAspect="1"/>
          </p:cNvGrpSpPr>
          <p:nvPr/>
        </p:nvGrpSpPr>
        <p:grpSpPr>
          <a:xfrm>
            <a:off x="1778204" y="1953152"/>
            <a:ext cx="5130392" cy="2844000"/>
            <a:chOff x="2051720" y="1628800"/>
            <a:chExt cx="3528392" cy="1955946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6858" r="59450"/>
            <a:stretch/>
          </p:blipFill>
          <p:spPr>
            <a:xfrm>
              <a:off x="2051720" y="1628800"/>
              <a:ext cx="1728192" cy="1955946"/>
            </a:xfrm>
            <a:prstGeom prst="rect">
              <a:avLst/>
            </a:prstGeom>
          </p:spPr>
        </p:pic>
        <p:pic>
          <p:nvPicPr>
            <p:cNvPr id="5" name="Immagine 4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AA9590B8-07DD-9195-5F09-7AE834B5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6" t="6858" r="-136"/>
            <a:stretch/>
          </p:blipFill>
          <p:spPr>
            <a:xfrm>
              <a:off x="3851920" y="1628800"/>
              <a:ext cx="1728192" cy="19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9" y="1484784"/>
            <a:ext cx="8381181" cy="209996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SwinUNETR Transformer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30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32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39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4609</TotalTime>
  <Words>2586</Words>
  <Application>Microsoft Office PowerPoint</Application>
  <PresentationFormat>Presentazione su schermo (4:3)</PresentationFormat>
  <Paragraphs>399</Paragraphs>
  <Slides>45</Slides>
  <Notes>40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7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SwinUNETR Transformer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105</cp:revision>
  <dcterms:created xsi:type="dcterms:W3CDTF">2006-11-20T16:13:10Z</dcterms:created>
  <dcterms:modified xsi:type="dcterms:W3CDTF">2023-05-19T00:45:04Z</dcterms:modified>
  <cp:category/>
</cp:coreProperties>
</file>